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7" r:id="rId2"/>
  </p:sldIdLst>
  <p:sldSz cx="12801600" cy="9601200" type="A3"/>
  <p:notesSz cx="9788525" cy="143351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400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801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202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5603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320040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84048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448056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512064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">
          <p15:clr>
            <a:srgbClr val="A4A3A4"/>
          </p15:clr>
        </p15:guide>
        <p15:guide id="2" orient="horz" pos="227">
          <p15:clr>
            <a:srgbClr val="A4A3A4"/>
          </p15:clr>
        </p15:guide>
        <p15:guide id="3" orient="horz" pos="1056">
          <p15:clr>
            <a:srgbClr val="A4A3A4"/>
          </p15:clr>
        </p15:guide>
        <p15:guide id="4" orient="horz" pos="1336">
          <p15:clr>
            <a:srgbClr val="A4A3A4"/>
          </p15:clr>
        </p15:guide>
        <p15:guide id="5" orient="horz" pos="5230">
          <p15:clr>
            <a:srgbClr val="A4A3A4"/>
          </p15:clr>
        </p15:guide>
        <p15:guide id="6" pos="459">
          <p15:clr>
            <a:srgbClr val="A4A3A4"/>
          </p15:clr>
        </p15:guide>
        <p15:guide id="7" pos="76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14">
          <p15:clr>
            <a:srgbClr val="A4A3A4"/>
          </p15:clr>
        </p15:guide>
        <p15:guide id="2" pos="308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9DC"/>
    <a:srgbClr val="BAD5DC"/>
    <a:srgbClr val="D5E6EA"/>
    <a:srgbClr val="EFF5F7"/>
    <a:srgbClr val="F9B09C"/>
    <a:srgbClr val="D5E9C7"/>
    <a:srgbClr val="25397D"/>
    <a:srgbClr val="6F6F6F"/>
    <a:srgbClr val="40C3D7"/>
    <a:srgbClr val="C7B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63" autoAdjust="0"/>
    <p:restoredTop sz="94654" autoAdjust="0"/>
  </p:normalViewPr>
  <p:slideViewPr>
    <p:cSldViewPr>
      <p:cViewPr>
        <p:scale>
          <a:sx n="70" d="100"/>
          <a:sy n="70" d="100"/>
        </p:scale>
        <p:origin x="197" y="38"/>
      </p:cViewPr>
      <p:guideLst>
        <p:guide orient="horz" pos="381"/>
        <p:guide orient="horz" pos="227"/>
        <p:guide orient="horz" pos="1056"/>
        <p:guide orient="horz" pos="1336"/>
        <p:guide orient="horz" pos="5230"/>
        <p:guide pos="459"/>
        <p:guide pos="76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078" y="-84"/>
      </p:cViewPr>
      <p:guideLst>
        <p:guide orient="horz" pos="4514"/>
        <p:guide pos="308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241694" cy="71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723" tIns="65861" rIns="131723" bIns="65861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44567" y="1"/>
            <a:ext cx="4241694" cy="71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723" tIns="65861" rIns="131723" bIns="65861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12863" y="1076325"/>
            <a:ext cx="7164387" cy="5373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8855" y="6809185"/>
            <a:ext cx="7830819" cy="6450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723" tIns="65861" rIns="131723" bIns="65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13615882"/>
            <a:ext cx="4241694" cy="71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723" tIns="65861" rIns="131723" bIns="65861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44567" y="13615882"/>
            <a:ext cx="4241694" cy="71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723" tIns="65861" rIns="131723" bIns="65861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DCC2FD-5590-45B0-9304-F5328BE63F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841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64008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128016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92024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256032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mkFPPicture" descr="Coloplast_Nature_Abstracts_0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095999" cy="8288788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6133680"/>
            <a:ext cx="12096000" cy="2157120"/>
          </a:xfrm>
          <a:prstGeom prst="rect">
            <a:avLst/>
          </a:prstGeom>
          <a:solidFill>
            <a:srgbClr val="00B0CA">
              <a:alpha val="8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801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0" i="0" u="none" strike="noStrike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bmkFldName"/>
          <p:cNvSpPr txBox="1"/>
          <p:nvPr userDrawn="1"/>
        </p:nvSpPr>
        <p:spPr>
          <a:xfrm>
            <a:off x="705600" y="7686001"/>
            <a:ext cx="10684800" cy="3447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2200" noProof="0" dirty="0" smtClean="0">
              <a:solidFill>
                <a:schemeClr val="bg1"/>
              </a:solidFill>
            </a:endParaRPr>
          </a:p>
        </p:txBody>
      </p:sp>
      <p:sp>
        <p:nvSpPr>
          <p:cNvPr id="4098" name="Title 409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05600" y="6385680"/>
            <a:ext cx="10684800" cy="504000"/>
          </a:xfrm>
          <a:prstGeom prst="rect">
            <a:avLst/>
          </a:prstGeom>
        </p:spPr>
        <p:txBody>
          <a:bodyPr lIns="128016" tIns="64008" rIns="128016" bIns="64008" anchor="b" anchorCtr="0"/>
          <a:lstStyle>
            <a:lvl1pPr>
              <a:lnSpc>
                <a:spcPts val="406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Presentation title</a:t>
            </a:r>
            <a:endParaRPr lang="en-GB" noProof="0"/>
          </a:p>
        </p:txBody>
      </p:sp>
      <p:sp>
        <p:nvSpPr>
          <p:cNvPr id="4099" name="Subtitle 4098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05600" y="6914880"/>
            <a:ext cx="10684800" cy="504000"/>
          </a:xfrm>
          <a:prstGeom prst="rect">
            <a:avLst/>
          </a:prstGeom>
        </p:spPr>
        <p:txBody>
          <a:bodyPr lIns="128016" tIns="64008" rIns="128016" bIns="64008"/>
          <a:lstStyle>
            <a:lvl1pPr marL="0" indent="0">
              <a:lnSpc>
                <a:spcPts val="2660"/>
              </a:lnSpc>
              <a:spcBef>
                <a:spcPct val="0"/>
              </a:spcBef>
              <a:buFontTx/>
              <a:buNone/>
              <a:defRPr sz="2200" baseline="0">
                <a:solidFill>
                  <a:schemeClr val="bg1"/>
                </a:solidFill>
              </a:defRPr>
            </a:lvl1pPr>
          </a:lstStyle>
          <a:p>
            <a:r>
              <a:rPr lang="en-GB" noProof="0" smtClean="0"/>
              <a:t>Presentation subtitle</a:t>
            </a:r>
            <a:endParaRPr lang="en-GB" noProof="0"/>
          </a:p>
        </p:txBody>
      </p:sp>
      <p:sp>
        <p:nvSpPr>
          <p:cNvPr id="4127" name="Rectangle 3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3225600" y="8956080"/>
            <a:ext cx="1612800" cy="14224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/>
            </a:lvl1pPr>
          </a:lstStyle>
          <a:p>
            <a:r>
              <a:rPr lang="en-GB" noProof="0" dirty="0" smtClean="0"/>
              <a:t>Page </a:t>
            </a:r>
            <a:fld id="{887756B2-0F5F-488B-B360-E5187770A516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05601" y="8643600"/>
            <a:ext cx="1744662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bmkFld10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sp>
        <p:nvSpPr>
          <p:cNvPr id="20" name="bmkHeader"/>
          <p:cNvSpPr txBox="1"/>
          <p:nvPr userDrawn="1"/>
        </p:nvSpPr>
        <p:spPr>
          <a:xfrm>
            <a:off x="705600" y="357840"/>
            <a:ext cx="10684800" cy="23184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1300" noProof="0" dirty="0" smtClean="0">
              <a:solidFill>
                <a:srgbClr val="25397D"/>
              </a:solidFill>
            </a:endParaRPr>
          </a:p>
        </p:txBody>
      </p:sp>
      <p:sp>
        <p:nvSpPr>
          <p:cNvPr id="17" name="bmkFld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pic>
        <p:nvPicPr>
          <p:cNvPr id="19" name="Picture 18" descr="6CPlogo_Blue_RGB_PP_4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034103" y="8633930"/>
            <a:ext cx="2067463" cy="4651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slide 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599" y="7050960"/>
            <a:ext cx="10684800" cy="1068480"/>
          </a:xfrm>
          <a:prstGeom prst="rect">
            <a:avLst/>
          </a:prstGeom>
        </p:spPr>
        <p:txBody>
          <a:bodyPr lIns="128016" tIns="64008" rIns="128016" bIns="64008"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/>
          <a:p>
            <a:r>
              <a:rPr lang="en-GB" noProof="0" dirty="0" smtClean="0"/>
              <a:t>Page </a:t>
            </a:r>
            <a:fld id="{9E8C26A4-B458-44EA-95C6-042A46251F83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0" name="bmkFld11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sp>
        <p:nvSpPr>
          <p:cNvPr id="6" name="bmkFld10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slide business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599" y="6783840"/>
            <a:ext cx="10684800" cy="1068480"/>
          </a:xfrm>
          <a:prstGeom prst="rect">
            <a:avLst/>
          </a:prstGeom>
        </p:spPr>
        <p:txBody>
          <a:bodyPr lIns="128016" tIns="64008" rIns="128016" bIns="64008"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/>
          <a:p>
            <a:r>
              <a:rPr lang="en-GB" noProof="0" dirty="0" smtClean="0"/>
              <a:t>Page </a:t>
            </a:r>
            <a:fld id="{9E8C26A4-B458-44EA-95C6-042A46251F83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0" name="bmkFld12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sp>
        <p:nvSpPr>
          <p:cNvPr id="6" name="bmkFld11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with bullets for colo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12096000" cy="82908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801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0" i="0" u="none" strike="noStrike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/>
            </a:lvl1pPr>
          </a:lstStyle>
          <a:p>
            <a:r>
              <a:rPr lang="en-GB" noProof="0" dirty="0" smtClean="0"/>
              <a:t>Page </a:t>
            </a:r>
            <a:fld id="{16FF891B-0DCB-4592-A66B-E74CAD9633B9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705599" y="2120264"/>
            <a:ext cx="10684800" cy="5480055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705599" y="862432"/>
            <a:ext cx="10684800" cy="87696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3" name="bmkFld13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sp>
        <p:nvSpPr>
          <p:cNvPr id="9" name="bmkFld12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for colo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12096000" cy="82908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801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0" i="0" u="none" strike="noStrike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/>
            </a:lvl1pPr>
          </a:lstStyle>
          <a:p>
            <a:r>
              <a:rPr lang="en-GB" noProof="0" dirty="0" smtClean="0"/>
              <a:t>Page </a:t>
            </a:r>
            <a:fld id="{16FF891B-0DCB-4592-A66B-E74CAD9633B9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705599" y="2120264"/>
            <a:ext cx="10684800" cy="5480055"/>
          </a:xfrm>
          <a:prstGeom prst="rect">
            <a:avLst/>
          </a:prstGeom>
        </p:spPr>
        <p:txBody>
          <a:bodyPr lIns="128016" tIns="64008" rIns="128016" bIns="64008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0" indent="0">
              <a:buFontTx/>
              <a:buNone/>
              <a:defRPr>
                <a:solidFill>
                  <a:schemeClr val="bg1"/>
                </a:solidFill>
              </a:defRPr>
            </a:lvl2pPr>
            <a:lvl3pPr marL="0" indent="0">
              <a:buFontTx/>
              <a:buNone/>
              <a:defRPr>
                <a:solidFill>
                  <a:schemeClr val="bg1"/>
                </a:solidFill>
              </a:defRPr>
            </a:lvl3pPr>
            <a:lvl4pPr marL="0" indent="0">
              <a:buFontTx/>
              <a:buNone/>
              <a:defRPr>
                <a:solidFill>
                  <a:schemeClr val="bg1"/>
                </a:solidFill>
              </a:defRPr>
            </a:lvl4pPr>
            <a:lvl5pPr marL="0" indent="0">
              <a:buFontTx/>
              <a:buNone/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705599" y="862432"/>
            <a:ext cx="10684800" cy="87696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3" name="bmkFld14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sp>
        <p:nvSpPr>
          <p:cNvPr id="9" name="bmkFld13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on-Health-Hi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le two conten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599" y="862432"/>
            <a:ext cx="11390400" cy="87696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5600" y="2149159"/>
            <a:ext cx="5357520" cy="751191"/>
          </a:xfrm>
          <a:prstGeom prst="rect">
            <a:avLst/>
          </a:prstGeom>
        </p:spPr>
        <p:txBody>
          <a:bodyPr lIns="128016" tIns="64008" rIns="128016" bIns="64008" anchor="b"/>
          <a:lstStyle>
            <a:lvl1pPr marL="0" indent="0">
              <a:lnSpc>
                <a:spcPts val="3220"/>
              </a:lnSpc>
              <a:spcBef>
                <a:spcPts val="0"/>
              </a:spcBef>
              <a:buNone/>
              <a:defRPr sz="280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599" y="3044825"/>
            <a:ext cx="5357520" cy="4663372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 sz="25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13280" y="2149158"/>
            <a:ext cx="5357520" cy="750960"/>
          </a:xfrm>
          <a:prstGeom prst="rect">
            <a:avLst/>
          </a:prstGeom>
        </p:spPr>
        <p:txBody>
          <a:bodyPr lIns="128016" tIns="64008" rIns="128016" bIns="64008" anchor="b"/>
          <a:lstStyle>
            <a:lvl1pPr marL="0" indent="0">
              <a:lnSpc>
                <a:spcPts val="3220"/>
              </a:lnSpc>
              <a:buNone/>
              <a:defRPr sz="280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13280" y="3044825"/>
            <a:ext cx="5357520" cy="466200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 sz="25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/>
          <a:p>
            <a:r>
              <a:rPr lang="en-GB" noProof="0" dirty="0" smtClean="0"/>
              <a:t>Page </a:t>
            </a:r>
            <a:fld id="{B087C561-5A31-4087-8FFE-8379F507CA49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13" name="Straight Connector 12"/>
          <p:cNvCxnSpPr/>
          <p:nvPr userDrawn="1"/>
        </p:nvCxnSpPr>
        <p:spPr bwMode="auto">
          <a:xfrm>
            <a:off x="705600" y="8290800"/>
            <a:ext cx="11390400" cy="2223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bmkFld16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sp>
        <p:nvSpPr>
          <p:cNvPr id="16" name="bmkHeader"/>
          <p:cNvSpPr txBox="1"/>
          <p:nvPr userDrawn="1"/>
        </p:nvSpPr>
        <p:spPr>
          <a:xfrm>
            <a:off x="705600" y="357840"/>
            <a:ext cx="10684800" cy="23184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1300" noProof="0" dirty="0" smtClean="0">
              <a:solidFill>
                <a:srgbClr val="25397D"/>
              </a:solidFill>
            </a:endParaRPr>
          </a:p>
        </p:txBody>
      </p:sp>
      <p:sp>
        <p:nvSpPr>
          <p:cNvPr id="14" name="bmkFld15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599" y="862432"/>
            <a:ext cx="11390400" cy="876960"/>
          </a:xfrm>
          <a:prstGeom prst="rect">
            <a:avLst/>
          </a:prstGeom>
        </p:spPr>
        <p:txBody>
          <a:bodyPr lIns="128016" tIns="64008" rIns="128016" bIns="64008"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599" y="2120266"/>
            <a:ext cx="11390400" cy="6120135"/>
          </a:xfrm>
          <a:prstGeom prst="rect">
            <a:avLst/>
          </a:prstGeom>
        </p:spPr>
        <p:txBody>
          <a:bodyPr lIns="128016" tIns="64008" rIns="128016" bIns="64008"/>
          <a:lstStyle>
            <a:lvl2pPr>
              <a:spcBef>
                <a:spcPts val="840"/>
              </a:spcBef>
              <a:defRPr/>
            </a:lvl2pPr>
            <a:lvl3pPr>
              <a:spcBef>
                <a:spcPts val="840"/>
              </a:spcBef>
              <a:defRPr/>
            </a:lvl3pPr>
            <a:lvl4pPr>
              <a:spcBef>
                <a:spcPts val="840"/>
              </a:spcBef>
              <a:defRPr/>
            </a:lvl4pPr>
            <a:lvl5pPr>
              <a:spcBef>
                <a:spcPts val="840"/>
              </a:spcBef>
              <a:defRPr/>
            </a:lvl5pPr>
            <a:lvl6pPr>
              <a:defRPr baseline="0"/>
            </a:lvl6pPr>
            <a:lvl7pPr>
              <a:buFont typeface="Arial" pitchFamily="34" charset="0"/>
              <a:buChar char="•"/>
              <a:defRPr baseline="0"/>
            </a:lvl7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/>
            </a:lvl1pPr>
          </a:lstStyle>
          <a:p>
            <a:r>
              <a:rPr lang="en-GB" noProof="0" dirty="0" smtClean="0"/>
              <a:t>Page </a:t>
            </a:r>
            <a:fld id="{2F4432FF-5EA5-4C7F-B1F8-4542D993CF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705600" y="8290800"/>
            <a:ext cx="11390400" cy="2223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bmkFld2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sp>
        <p:nvSpPr>
          <p:cNvPr id="10" name="bmkHeader"/>
          <p:cNvSpPr txBox="1"/>
          <p:nvPr userDrawn="1"/>
        </p:nvSpPr>
        <p:spPr>
          <a:xfrm>
            <a:off x="705600" y="357840"/>
            <a:ext cx="10684800" cy="23184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1300" noProof="0" dirty="0" smtClean="0">
              <a:solidFill>
                <a:srgbClr val="25397D"/>
              </a:solidFill>
            </a:endParaRPr>
          </a:p>
        </p:txBody>
      </p:sp>
      <p:sp>
        <p:nvSpPr>
          <p:cNvPr id="9" name="bmkFld2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599" y="862432"/>
            <a:ext cx="11390400" cy="876960"/>
          </a:xfrm>
          <a:prstGeom prst="rect">
            <a:avLst/>
          </a:prstGeom>
        </p:spPr>
        <p:txBody>
          <a:bodyPr lIns="128016" tIns="64008" rIns="128016" bIns="64008"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599" y="2120266"/>
            <a:ext cx="11390400" cy="6120135"/>
          </a:xfrm>
          <a:prstGeom prst="rect">
            <a:avLst/>
          </a:prstGeom>
        </p:spPr>
        <p:txBody>
          <a:bodyPr lIns="128016" tIns="64008" rIns="128016" bIns="64008"/>
          <a:lstStyle>
            <a:lvl1pPr marL="0" indent="0">
              <a:lnSpc>
                <a:spcPts val="3024"/>
              </a:lnSpc>
              <a:spcBef>
                <a:spcPts val="0"/>
              </a:spcBef>
              <a:buNone/>
              <a:tabLst/>
              <a:defRPr sz="2500" baseline="0"/>
            </a:lvl1pPr>
            <a:lvl2pPr marL="0" indent="0">
              <a:lnSpc>
                <a:spcPts val="2688"/>
              </a:lnSpc>
              <a:spcBef>
                <a:spcPts val="0"/>
              </a:spcBef>
              <a:buNone/>
              <a:defRPr sz="2200" baseline="0"/>
            </a:lvl2pPr>
            <a:lvl3pPr marL="0" indent="0">
              <a:lnSpc>
                <a:spcPts val="2688"/>
              </a:lnSpc>
              <a:spcBef>
                <a:spcPts val="0"/>
              </a:spcBef>
              <a:buNone/>
              <a:tabLst/>
              <a:defRPr sz="2200" baseline="0"/>
            </a:lvl3pPr>
            <a:lvl4pPr marL="0" indent="0">
              <a:lnSpc>
                <a:spcPts val="2688"/>
              </a:lnSpc>
              <a:spcBef>
                <a:spcPts val="0"/>
              </a:spcBef>
              <a:buNone/>
              <a:defRPr sz="2200" baseline="0"/>
            </a:lvl4pPr>
            <a:lvl5pPr marL="0" indent="0">
              <a:lnSpc>
                <a:spcPts val="2688"/>
              </a:lnSpc>
              <a:spcBef>
                <a:spcPts val="0"/>
              </a:spcBef>
              <a:buNone/>
              <a:defRPr sz="2200"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/>
            </a:lvl1pPr>
          </a:lstStyle>
          <a:p>
            <a:r>
              <a:rPr lang="en-GB" noProof="0" dirty="0" smtClean="0"/>
              <a:t>Page </a:t>
            </a:r>
            <a:fld id="{2F4432FF-5EA5-4C7F-B1F8-4542D993CF2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0" name="bmkFld3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705600" y="8290800"/>
            <a:ext cx="11390400" cy="2223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bmkHeader"/>
          <p:cNvSpPr txBox="1"/>
          <p:nvPr userDrawn="1"/>
        </p:nvSpPr>
        <p:spPr>
          <a:xfrm>
            <a:off x="705600" y="357840"/>
            <a:ext cx="10684800" cy="23184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1300" noProof="0" dirty="0" smtClean="0">
              <a:solidFill>
                <a:srgbClr val="25397D"/>
              </a:solidFill>
            </a:endParaRPr>
          </a:p>
        </p:txBody>
      </p:sp>
      <p:sp>
        <p:nvSpPr>
          <p:cNvPr id="12" name="bmkFld3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599" y="862432"/>
            <a:ext cx="11390400" cy="876960"/>
          </a:xfrm>
          <a:prstGeom prst="rect">
            <a:avLst/>
          </a:prstGeom>
        </p:spPr>
        <p:txBody>
          <a:bodyPr lIns="128016" tIns="64008" rIns="128016" bIns="64008"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5599" y="2120266"/>
            <a:ext cx="4848480" cy="5580855"/>
          </a:xfrm>
          <a:prstGeom prst="rect">
            <a:avLst/>
          </a:prstGeom>
        </p:spPr>
        <p:txBody>
          <a:bodyPr lIns="128016" tIns="64008" rIns="128016" bIns="64008"/>
          <a:lstStyle>
            <a:lvl1pPr marL="226800" indent="-226800">
              <a:tabLst/>
              <a:defRPr sz="2500"/>
            </a:lvl1pPr>
            <a:lvl2pPr marL="453600">
              <a:spcBef>
                <a:spcPts val="840"/>
              </a:spcBef>
              <a:tabLst/>
              <a:defRPr sz="2200"/>
            </a:lvl2pPr>
            <a:lvl3pPr marL="680400" indent="-226800">
              <a:spcBef>
                <a:spcPts val="840"/>
              </a:spcBef>
              <a:tabLst/>
              <a:defRPr sz="2200"/>
            </a:lvl3pPr>
            <a:lvl4pPr marL="907200">
              <a:spcBef>
                <a:spcPts val="840"/>
              </a:spcBef>
              <a:tabLst/>
              <a:defRPr sz="2200"/>
            </a:lvl4pPr>
            <a:lvl5pPr marL="1134000" indent="-226800">
              <a:spcBef>
                <a:spcPts val="840"/>
              </a:spcBef>
              <a:tabLst/>
              <a:defRPr sz="2200" baseline="0"/>
            </a:lvl5pPr>
            <a:lvl6pPr marL="226800">
              <a:defRPr sz="2200"/>
            </a:lvl6pPr>
            <a:lvl7pPr marL="1360800" indent="-226800">
              <a:spcBef>
                <a:spcPts val="840"/>
              </a:spcBef>
              <a:buSzPct val="85000"/>
              <a:tabLst/>
              <a:defRPr lang="en-US" sz="2200" baseline="0">
                <a:solidFill>
                  <a:schemeClr val="bg2"/>
                </a:solidFill>
                <a:latin typeface="+mn-lt"/>
              </a:defRPr>
            </a:lvl7pPr>
            <a:lvl8pPr marL="1587600" indent="-226800">
              <a:spcBef>
                <a:spcPts val="840"/>
              </a:spcBef>
              <a:buSzPct val="85000"/>
              <a:tabLst/>
              <a:defRPr lang="en-US" sz="2200" baseline="0">
                <a:solidFill>
                  <a:schemeClr val="bg2"/>
                </a:solidFill>
                <a:latin typeface="+mn-lt"/>
              </a:defRPr>
            </a:lvl8pPr>
            <a:lvl9pPr>
              <a:defRPr sz="25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9680" y="2120266"/>
            <a:ext cx="5836320" cy="5580855"/>
          </a:xfrm>
          <a:prstGeom prst="rect">
            <a:avLst/>
          </a:prstGeom>
        </p:spPr>
        <p:txBody>
          <a:bodyPr lIns="128016" tIns="64008" rIns="128016" bIns="64008"/>
          <a:lstStyle>
            <a:lvl1pPr marL="226800">
              <a:defRPr sz="2500"/>
            </a:lvl1pPr>
            <a:lvl2pPr marL="453600">
              <a:spcBef>
                <a:spcPts val="840"/>
              </a:spcBef>
              <a:defRPr sz="2200"/>
            </a:lvl2pPr>
            <a:lvl3pPr marL="680400">
              <a:spcBef>
                <a:spcPts val="840"/>
              </a:spcBef>
              <a:defRPr sz="2200"/>
            </a:lvl3pPr>
            <a:lvl4pPr marL="907200">
              <a:spcBef>
                <a:spcPts val="840"/>
              </a:spcBef>
              <a:defRPr sz="2200"/>
            </a:lvl4pPr>
            <a:lvl5pPr marL="1134000" indent="-226800">
              <a:spcBef>
                <a:spcPts val="840"/>
              </a:spcBef>
              <a:defRPr sz="2200"/>
            </a:lvl5pPr>
            <a:lvl6pPr marL="1360800">
              <a:defRPr sz="2200"/>
            </a:lvl6pPr>
            <a:lvl7pPr>
              <a:buFont typeface="Arial" pitchFamily="34" charset="0"/>
              <a:buChar char="•"/>
              <a:defRPr lang="en-US" sz="2200" smtClean="0">
                <a:solidFill>
                  <a:schemeClr val="bg2"/>
                </a:solidFill>
                <a:latin typeface="+mn-lt"/>
              </a:defRPr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/>
            </a:lvl1pPr>
          </a:lstStyle>
          <a:p>
            <a:r>
              <a:rPr lang="en-GB" noProof="0" dirty="0" smtClean="0"/>
              <a:t>Page </a:t>
            </a:r>
            <a:fld id="{9E1F64D6-41D1-4C6E-9A0C-391134CF5866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bmkFld4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 bwMode="auto">
          <a:xfrm>
            <a:off x="705600" y="8290800"/>
            <a:ext cx="11390400" cy="2223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bmkHeader"/>
          <p:cNvSpPr txBox="1"/>
          <p:nvPr userDrawn="1"/>
        </p:nvSpPr>
        <p:spPr>
          <a:xfrm>
            <a:off x="705600" y="357840"/>
            <a:ext cx="10684800" cy="23184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1300" noProof="0" dirty="0" smtClean="0">
              <a:solidFill>
                <a:srgbClr val="25397D"/>
              </a:solidFill>
            </a:endParaRPr>
          </a:p>
        </p:txBody>
      </p:sp>
      <p:sp>
        <p:nvSpPr>
          <p:cNvPr id="13" name="bmkFld4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599" y="862432"/>
            <a:ext cx="11390400" cy="876960"/>
          </a:xfrm>
          <a:prstGeom prst="rect">
            <a:avLst/>
          </a:prstGeom>
        </p:spPr>
        <p:txBody>
          <a:bodyPr lIns="128016" tIns="64008" rIns="128016" bIns="64008"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/>
          <a:p>
            <a:r>
              <a:rPr lang="en-GB" noProof="0" dirty="0" smtClean="0"/>
              <a:t>Page </a:t>
            </a:r>
            <a:fld id="{9E8C26A4-B458-44EA-95C6-042A46251F83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705600" y="2120266"/>
            <a:ext cx="11390400" cy="6170535"/>
          </a:xfrm>
          <a:prstGeom prst="rect">
            <a:avLst/>
          </a:prstGeom>
        </p:spPr>
        <p:txBody>
          <a:bodyPr lIns="128016" tIns="64008" rIns="128016" bIns="64008"/>
          <a:lstStyle/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10" name="bmkFld5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705600" y="8290800"/>
            <a:ext cx="11390400" cy="2223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bmkHeader"/>
          <p:cNvSpPr txBox="1"/>
          <p:nvPr userDrawn="1"/>
        </p:nvSpPr>
        <p:spPr>
          <a:xfrm>
            <a:off x="705600" y="357840"/>
            <a:ext cx="10684800" cy="23184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1300" noProof="0" dirty="0" smtClean="0">
              <a:solidFill>
                <a:srgbClr val="25397D"/>
              </a:solidFill>
            </a:endParaRPr>
          </a:p>
        </p:txBody>
      </p:sp>
      <p:sp>
        <p:nvSpPr>
          <p:cNvPr id="12" name="bmkFld5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 space for logo or department sign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/>
            </a:lvl1pPr>
          </a:lstStyle>
          <a:p>
            <a:r>
              <a:rPr lang="en-GB" noProof="0" dirty="0" smtClean="0"/>
              <a:t>Page </a:t>
            </a:r>
            <a:fld id="{A9648339-1880-4CA1-A1F8-F52B65A1338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705600" y="1310400"/>
            <a:ext cx="11390400" cy="6980400"/>
          </a:xfrm>
          <a:prstGeom prst="rect">
            <a:avLst/>
          </a:prstGeom>
          <a:solidFill>
            <a:schemeClr val="bg2"/>
          </a:solidFill>
        </p:spPr>
        <p:txBody>
          <a:bodyPr lIns="128016" tIns="64008" rIns="128016" bIns="64008"/>
          <a:lstStyle/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9" name="bmkFld6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705600" y="8290800"/>
            <a:ext cx="11390400" cy="2223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bmkHeader"/>
          <p:cNvSpPr txBox="1"/>
          <p:nvPr userDrawn="1"/>
        </p:nvSpPr>
        <p:spPr>
          <a:xfrm>
            <a:off x="705600" y="357840"/>
            <a:ext cx="10684800" cy="23184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1300" noProof="0" dirty="0" smtClean="0">
              <a:solidFill>
                <a:srgbClr val="25397D"/>
              </a:solidFill>
            </a:endParaRPr>
          </a:p>
        </p:txBody>
      </p:sp>
      <p:sp>
        <p:nvSpPr>
          <p:cNvPr id="11" name="bmkFld6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/>
            </a:lvl1pPr>
          </a:lstStyle>
          <a:p>
            <a:r>
              <a:rPr lang="en-GB" noProof="0" dirty="0" smtClean="0"/>
              <a:t>Page </a:t>
            </a:r>
            <a:fld id="{A9648339-1880-4CA1-A1F8-F52B65A1338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705600" y="705600"/>
            <a:ext cx="11390400" cy="7585200"/>
          </a:xfrm>
          <a:prstGeom prst="rect">
            <a:avLst/>
          </a:prstGeom>
        </p:spPr>
        <p:txBody>
          <a:bodyPr lIns="128016" tIns="64008" rIns="128016" bIns="64008"/>
          <a:lstStyle/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9" name="bmkFld7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705600" y="8290800"/>
            <a:ext cx="11390400" cy="2223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bmkFld7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599" y="862432"/>
            <a:ext cx="11390400" cy="876960"/>
          </a:xfrm>
          <a:prstGeom prst="rect">
            <a:avLst/>
          </a:prstGeom>
        </p:spPr>
        <p:txBody>
          <a:bodyPr lIns="128016" tIns="64008" rIns="128016" bIns="64008" anchor="b" anchorCtr="0"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/>
            </a:lvl1pPr>
          </a:lstStyle>
          <a:p>
            <a:r>
              <a:rPr lang="en-GB" noProof="0" dirty="0" smtClean="0"/>
              <a:t>Page </a:t>
            </a:r>
            <a:fld id="{16FF891B-0DCB-4592-A66B-E74CAD9633B9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9" name="bmkFld8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705600" y="8290800"/>
            <a:ext cx="11390400" cy="2223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bmkHeader"/>
          <p:cNvSpPr txBox="1"/>
          <p:nvPr userDrawn="1"/>
        </p:nvSpPr>
        <p:spPr>
          <a:xfrm>
            <a:off x="705600" y="357840"/>
            <a:ext cx="10684800" cy="23184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1300" noProof="0" dirty="0" smtClean="0">
              <a:solidFill>
                <a:srgbClr val="25397D"/>
              </a:solidFill>
            </a:endParaRPr>
          </a:p>
        </p:txBody>
      </p:sp>
      <p:sp>
        <p:nvSpPr>
          <p:cNvPr id="11" name="bmkFld8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225600" y="8956080"/>
            <a:ext cx="1512000" cy="142240"/>
          </a:xfrm>
          <a:prstGeom prst="rect">
            <a:avLst/>
          </a:prstGeom>
        </p:spPr>
        <p:txBody>
          <a:bodyPr lIns="128016" tIns="64008" rIns="128016" bIns="64008"/>
          <a:lstStyle>
            <a:lvl1pPr>
              <a:defRPr/>
            </a:lvl1pPr>
          </a:lstStyle>
          <a:p>
            <a:r>
              <a:rPr lang="en-GB" noProof="0" dirty="0" smtClean="0"/>
              <a:t>Page </a:t>
            </a:r>
            <a:fld id="{A9648339-1880-4CA1-A1F8-F52B65A1338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bmkFld9PresentationTitle"/>
          <p:cNvSpPr txBox="1"/>
          <p:nvPr userDrawn="1"/>
        </p:nvSpPr>
        <p:spPr>
          <a:xfrm>
            <a:off x="3225600" y="8799841"/>
            <a:ext cx="40320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705600" y="8290800"/>
            <a:ext cx="11390400" cy="2223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bmkHeader"/>
          <p:cNvSpPr txBox="1"/>
          <p:nvPr userDrawn="1"/>
        </p:nvSpPr>
        <p:spPr>
          <a:xfrm>
            <a:off x="705600" y="357840"/>
            <a:ext cx="10684800" cy="23184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1300" noProof="0" dirty="0" smtClean="0">
              <a:solidFill>
                <a:srgbClr val="25397D"/>
              </a:solidFill>
            </a:endParaRPr>
          </a:p>
        </p:txBody>
      </p:sp>
      <p:sp>
        <p:nvSpPr>
          <p:cNvPr id="10" name="bmkFld9DateOfPresentation"/>
          <p:cNvSpPr txBox="1"/>
          <p:nvPr userDrawn="1"/>
        </p:nvSpPr>
        <p:spPr>
          <a:xfrm>
            <a:off x="3225600" y="8643601"/>
            <a:ext cx="1612800" cy="1400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900" noProof="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2" r:id="rId4"/>
    <p:sldLayoutId id="2147483665" r:id="rId5"/>
    <p:sldLayoutId id="2147483666" r:id="rId6"/>
    <p:sldLayoutId id="2147483667" r:id="rId7"/>
    <p:sldLayoutId id="2147483654" r:id="rId8"/>
    <p:sldLayoutId id="2147483655" r:id="rId9"/>
    <p:sldLayoutId id="2147483668" r:id="rId10"/>
    <p:sldLayoutId id="2147483671" r:id="rId11"/>
    <p:sldLayoutId id="2147483676" r:id="rId12"/>
    <p:sldLayoutId id="2147483677" r:id="rId13"/>
    <p:sldLayoutId id="2147483675" r:id="rId14"/>
    <p:sldLayoutId id="2147483672" r:id="rId15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64008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128016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92024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256032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226800" indent="-226800" algn="l" rtl="0" eaLnBrk="1" fontAlgn="base" hangingPunct="1">
        <a:lnSpc>
          <a:spcPts val="3024"/>
        </a:lnSpc>
        <a:spcBef>
          <a:spcPct val="30000"/>
        </a:spcBef>
        <a:spcAft>
          <a:spcPct val="0"/>
        </a:spcAft>
        <a:buSzPct val="85000"/>
        <a:buChar char="•"/>
        <a:tabLst/>
        <a:defRPr>
          <a:solidFill>
            <a:schemeClr val="bg2"/>
          </a:solidFill>
          <a:latin typeface="+mn-lt"/>
          <a:ea typeface="+mn-ea"/>
          <a:cs typeface="+mn-cs"/>
        </a:defRPr>
      </a:lvl1pPr>
      <a:lvl2pPr marL="453600" indent="-226800" algn="l" rtl="0" eaLnBrk="1" fontAlgn="base" hangingPunct="1">
        <a:lnSpc>
          <a:spcPts val="2688"/>
        </a:lnSpc>
        <a:spcBef>
          <a:spcPts val="840"/>
        </a:spcBef>
        <a:spcAft>
          <a:spcPct val="0"/>
        </a:spcAft>
        <a:buSzPct val="85000"/>
        <a:buChar char="•"/>
        <a:tabLst/>
        <a:defRPr sz="2200">
          <a:solidFill>
            <a:schemeClr val="bg2"/>
          </a:solidFill>
          <a:latin typeface="+mn-lt"/>
        </a:defRPr>
      </a:lvl2pPr>
      <a:lvl3pPr marL="680400" indent="-226800" algn="l" rtl="0" eaLnBrk="1" fontAlgn="base" hangingPunct="1">
        <a:lnSpc>
          <a:spcPts val="2688"/>
        </a:lnSpc>
        <a:spcBef>
          <a:spcPts val="840"/>
        </a:spcBef>
        <a:spcAft>
          <a:spcPct val="0"/>
        </a:spcAft>
        <a:buSzPct val="85000"/>
        <a:buChar char="•"/>
        <a:tabLst/>
        <a:defRPr sz="2200">
          <a:solidFill>
            <a:schemeClr val="bg2"/>
          </a:solidFill>
          <a:latin typeface="+mn-lt"/>
        </a:defRPr>
      </a:lvl3pPr>
      <a:lvl4pPr marL="907200" indent="-226800" algn="l" rtl="0" eaLnBrk="1" fontAlgn="base" hangingPunct="1">
        <a:lnSpc>
          <a:spcPts val="2688"/>
        </a:lnSpc>
        <a:spcBef>
          <a:spcPts val="840"/>
        </a:spcBef>
        <a:spcAft>
          <a:spcPct val="0"/>
        </a:spcAft>
        <a:buSzPct val="85000"/>
        <a:buChar char="•"/>
        <a:tabLst/>
        <a:defRPr sz="2200">
          <a:solidFill>
            <a:schemeClr val="bg2"/>
          </a:solidFill>
          <a:latin typeface="+mn-lt"/>
        </a:defRPr>
      </a:lvl4pPr>
      <a:lvl5pPr marL="1134000" indent="-226800" algn="l" rtl="0" eaLnBrk="1" fontAlgn="base" hangingPunct="1">
        <a:lnSpc>
          <a:spcPts val="2688"/>
        </a:lnSpc>
        <a:spcBef>
          <a:spcPts val="840"/>
        </a:spcBef>
        <a:spcAft>
          <a:spcPct val="0"/>
        </a:spcAft>
        <a:buSzPct val="85000"/>
        <a:buChar char="•"/>
        <a:tabLst/>
        <a:defRPr sz="2200">
          <a:solidFill>
            <a:schemeClr val="bg2"/>
          </a:solidFill>
          <a:latin typeface="+mn-lt"/>
        </a:defRPr>
      </a:lvl5pPr>
      <a:lvl6pPr marL="1360800" indent="-226800" algn="l" rtl="0" eaLnBrk="1" fontAlgn="base" hangingPunct="1">
        <a:lnSpc>
          <a:spcPts val="2688"/>
        </a:lnSpc>
        <a:spcBef>
          <a:spcPts val="840"/>
        </a:spcBef>
        <a:spcAft>
          <a:spcPct val="0"/>
        </a:spcAft>
        <a:buSzPct val="85000"/>
        <a:buChar char="•"/>
        <a:tabLst/>
        <a:defRPr lang="en-US" sz="2200" dirty="0" smtClean="0">
          <a:solidFill>
            <a:schemeClr val="bg2"/>
          </a:solidFill>
          <a:latin typeface="+mn-lt"/>
        </a:defRPr>
      </a:lvl6pPr>
      <a:lvl7pPr marL="1587600" indent="-226800" algn="l" rtl="0" eaLnBrk="1" fontAlgn="base" hangingPunct="1">
        <a:spcBef>
          <a:spcPts val="840"/>
        </a:spcBef>
        <a:spcAft>
          <a:spcPct val="0"/>
        </a:spcAft>
        <a:buSzPct val="85000"/>
        <a:buChar char="•"/>
        <a:tabLst/>
        <a:defRPr lang="en-US" sz="2200" dirty="0" smtClean="0">
          <a:solidFill>
            <a:schemeClr val="bg2"/>
          </a:solidFill>
          <a:latin typeface="+mn-lt"/>
        </a:defRPr>
      </a:lvl7pPr>
      <a:lvl8pPr marL="3189288" indent="-248920" algn="l" rtl="0" eaLnBrk="1" fontAlgn="base" hangingPunct="1">
        <a:spcBef>
          <a:spcPct val="30000"/>
        </a:spcBef>
        <a:spcAft>
          <a:spcPct val="0"/>
        </a:spcAft>
        <a:buChar char="•"/>
        <a:tabLst>
          <a:tab pos="246698" algn="l"/>
        </a:tabLst>
        <a:defRPr>
          <a:solidFill>
            <a:schemeClr val="tx1"/>
          </a:solidFill>
          <a:latin typeface="+mn-lt"/>
        </a:defRPr>
      </a:lvl8pPr>
      <a:lvl9pPr marL="3829368" indent="-248920" algn="l" rtl="0" eaLnBrk="1" fontAlgn="base" hangingPunct="1">
        <a:spcBef>
          <a:spcPct val="30000"/>
        </a:spcBef>
        <a:spcAft>
          <a:spcPct val="0"/>
        </a:spcAft>
        <a:buChar char="•"/>
        <a:tabLst>
          <a:tab pos="246698" algn="l"/>
        </a:tabLs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" name="Straight Connector 183"/>
          <p:cNvCxnSpPr/>
          <p:nvPr/>
        </p:nvCxnSpPr>
        <p:spPr bwMode="auto">
          <a:xfrm>
            <a:off x="2584376" y="6321254"/>
            <a:ext cx="2736304" cy="8485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/>
          <p:nvPr/>
        </p:nvCxnSpPr>
        <p:spPr bwMode="auto">
          <a:xfrm>
            <a:off x="2584376" y="5529166"/>
            <a:ext cx="2736304" cy="8485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>
            <a:off x="2512368" y="1344216"/>
            <a:ext cx="2736304" cy="0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/>
          <p:nvPr/>
        </p:nvCxnSpPr>
        <p:spPr bwMode="auto">
          <a:xfrm>
            <a:off x="2512368" y="2424336"/>
            <a:ext cx="2808312" cy="0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Isosceles Triangle 110"/>
          <p:cNvSpPr/>
          <p:nvPr/>
        </p:nvSpPr>
        <p:spPr bwMode="auto">
          <a:xfrm rot="16200000" flipV="1">
            <a:off x="3472585" y="1248096"/>
            <a:ext cx="131774" cy="1800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74" name="Isosceles Triangle 73"/>
          <p:cNvSpPr/>
          <p:nvPr/>
        </p:nvSpPr>
        <p:spPr bwMode="auto">
          <a:xfrm flipV="1">
            <a:off x="6256784" y="3360440"/>
            <a:ext cx="252000" cy="216024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8" name="Isosceles Triangle 67"/>
          <p:cNvSpPr/>
          <p:nvPr/>
        </p:nvSpPr>
        <p:spPr bwMode="auto">
          <a:xfrm flipV="1">
            <a:off x="6256784" y="3000400"/>
            <a:ext cx="252000" cy="216024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9" name="Isosceles Triangle 68"/>
          <p:cNvSpPr/>
          <p:nvPr/>
        </p:nvSpPr>
        <p:spPr bwMode="auto">
          <a:xfrm flipV="1">
            <a:off x="6256784" y="3864496"/>
            <a:ext cx="252000" cy="216024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70" name="Isosceles Triangle 69"/>
          <p:cNvSpPr/>
          <p:nvPr/>
        </p:nvSpPr>
        <p:spPr bwMode="auto">
          <a:xfrm flipV="1">
            <a:off x="6292816" y="5088632"/>
            <a:ext cx="252000" cy="216024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71" name="Isosceles Triangle 70"/>
          <p:cNvSpPr/>
          <p:nvPr/>
        </p:nvSpPr>
        <p:spPr bwMode="auto">
          <a:xfrm flipV="1">
            <a:off x="6292816" y="6024736"/>
            <a:ext cx="252000" cy="216024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7" name="Isosceles Triangle 66"/>
          <p:cNvSpPr/>
          <p:nvPr/>
        </p:nvSpPr>
        <p:spPr bwMode="auto">
          <a:xfrm flipV="1">
            <a:off x="6220808" y="2064296"/>
            <a:ext cx="252000" cy="216024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8672" y="6240760"/>
            <a:ext cx="2304256" cy="224895"/>
          </a:xfrm>
          <a:prstGeom prst="rect">
            <a:avLst/>
          </a:prstGeom>
          <a:solidFill>
            <a:srgbClr val="D5E9C7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b="1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48672" y="5304656"/>
            <a:ext cx="2304256" cy="224895"/>
          </a:xfrm>
          <a:prstGeom prst="rect">
            <a:avLst/>
          </a:prstGeom>
          <a:solidFill>
            <a:srgbClr val="D5E9C7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b="1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20680" y="4080520"/>
            <a:ext cx="2304256" cy="224895"/>
          </a:xfrm>
          <a:prstGeom prst="rect">
            <a:avLst/>
          </a:prstGeom>
          <a:solidFill>
            <a:srgbClr val="D5E9C7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b="1" dirty="0" smtClean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48672" y="3576464"/>
            <a:ext cx="2304256" cy="224895"/>
          </a:xfrm>
          <a:prstGeom prst="rect">
            <a:avLst/>
          </a:prstGeom>
          <a:solidFill>
            <a:srgbClr val="D5E9C7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b="1" dirty="0" smtClean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05467" y="3216424"/>
            <a:ext cx="2304256" cy="240284"/>
          </a:xfrm>
          <a:prstGeom prst="rect">
            <a:avLst/>
          </a:prstGeom>
          <a:solidFill>
            <a:srgbClr val="D5E9C7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900" b="1" dirty="0" smtClean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5467" y="2280320"/>
            <a:ext cx="2304256" cy="224895"/>
          </a:xfrm>
          <a:prstGeom prst="rect">
            <a:avLst/>
          </a:prstGeom>
          <a:solidFill>
            <a:srgbClr val="D5E9C7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b="1" dirty="0" smtClean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05468" y="1128192"/>
            <a:ext cx="2278934" cy="224895"/>
          </a:xfrm>
          <a:prstGeom prst="rect">
            <a:avLst/>
          </a:prstGeom>
          <a:solidFill>
            <a:srgbClr val="D5E9C7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b="1" dirty="0" smtClean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4136" y="1200200"/>
            <a:ext cx="2088232" cy="224895"/>
          </a:xfrm>
          <a:prstGeom prst="rect">
            <a:avLst/>
          </a:prstGeom>
          <a:solidFill>
            <a:srgbClr val="BAD5DC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dirty="0" smtClean="0">
              <a:solidFill>
                <a:schemeClr val="bg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4136" y="3144416"/>
            <a:ext cx="2088232" cy="271061"/>
          </a:xfrm>
          <a:prstGeom prst="rect">
            <a:avLst/>
          </a:prstGeom>
          <a:solidFill>
            <a:srgbClr val="BAD9DC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1100" dirty="0" smtClean="0">
              <a:solidFill>
                <a:schemeClr val="bg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4136" y="3722062"/>
            <a:ext cx="2088232" cy="286450"/>
          </a:xfrm>
          <a:prstGeom prst="rect">
            <a:avLst/>
          </a:prstGeom>
          <a:solidFill>
            <a:srgbClr val="BAD9DC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1200" dirty="0" smtClean="0">
              <a:solidFill>
                <a:schemeClr val="bg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4136" y="5952728"/>
            <a:ext cx="2160240" cy="271061"/>
          </a:xfrm>
          <a:prstGeom prst="rect">
            <a:avLst/>
          </a:prstGeom>
          <a:solidFill>
            <a:srgbClr val="BAD5DC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1100" dirty="0" smtClean="0">
              <a:solidFill>
                <a:schemeClr val="bg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4136" y="6684842"/>
            <a:ext cx="2160240" cy="224895"/>
          </a:xfrm>
          <a:prstGeom prst="rect">
            <a:avLst/>
          </a:prstGeom>
          <a:solidFill>
            <a:srgbClr val="BAD5DC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dirty="0" smtClean="0">
              <a:solidFill>
                <a:schemeClr val="bg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4136" y="4385523"/>
            <a:ext cx="2088232" cy="271061"/>
          </a:xfrm>
          <a:prstGeom prst="rect">
            <a:avLst/>
          </a:prstGeom>
          <a:solidFill>
            <a:srgbClr val="BAD9DC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1100" dirty="0" smtClean="0">
              <a:solidFill>
                <a:schemeClr val="bg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73008" y="1200200"/>
            <a:ext cx="1829003" cy="224895"/>
          </a:xfrm>
          <a:prstGeom prst="rect">
            <a:avLst/>
          </a:prstGeom>
          <a:solidFill>
            <a:srgbClr val="D5E6EA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dirty="0" smtClean="0">
              <a:solidFill>
                <a:schemeClr val="bg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4136" y="2280320"/>
            <a:ext cx="2088232" cy="224895"/>
          </a:xfrm>
          <a:prstGeom prst="rect">
            <a:avLst/>
          </a:prstGeom>
          <a:solidFill>
            <a:srgbClr val="BAD5DC"/>
          </a:solidFill>
        </p:spPr>
        <p:txBody>
          <a:bodyPr wrap="square" lIns="50400" tIns="50400" rIns="50400" bIns="50400" rtlCol="0">
            <a:spAutoFit/>
          </a:bodyPr>
          <a:lstStyle/>
          <a:p>
            <a:endParaRPr lang="en-GB" sz="800" dirty="0" smtClean="0">
              <a:solidFill>
                <a:schemeClr val="bg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4136" y="5160640"/>
            <a:ext cx="2160240" cy="224895"/>
          </a:xfrm>
          <a:prstGeom prst="rect">
            <a:avLst/>
          </a:prstGeom>
          <a:solidFill>
            <a:srgbClr val="BAD5DC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dirty="0" smtClean="0">
              <a:solidFill>
                <a:schemeClr val="bg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73008" y="2406173"/>
            <a:ext cx="1829003" cy="224895"/>
          </a:xfrm>
          <a:prstGeom prst="rect">
            <a:avLst/>
          </a:prstGeom>
          <a:solidFill>
            <a:srgbClr val="D5E6EA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dirty="0" smtClean="0">
              <a:solidFill>
                <a:schemeClr val="bg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273008" y="3504456"/>
            <a:ext cx="1829003" cy="224895"/>
          </a:xfrm>
          <a:prstGeom prst="rect">
            <a:avLst/>
          </a:prstGeom>
          <a:solidFill>
            <a:srgbClr val="D5E6EA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dirty="0" smtClean="0">
              <a:solidFill>
                <a:schemeClr val="bg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273008" y="4440560"/>
            <a:ext cx="1829003" cy="224895"/>
          </a:xfrm>
          <a:prstGeom prst="rect">
            <a:avLst/>
          </a:prstGeom>
          <a:solidFill>
            <a:srgbClr val="D5E6EA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dirty="0" smtClean="0">
              <a:solidFill>
                <a:schemeClr val="bg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273008" y="5520680"/>
            <a:ext cx="1829003" cy="224895"/>
          </a:xfrm>
          <a:prstGeom prst="rect">
            <a:avLst/>
          </a:prstGeom>
          <a:solidFill>
            <a:srgbClr val="D5E6EA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dirty="0" smtClean="0">
              <a:solidFill>
                <a:schemeClr val="bg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273008" y="6600800"/>
            <a:ext cx="1829003" cy="224895"/>
          </a:xfrm>
          <a:prstGeom prst="rect">
            <a:avLst/>
          </a:prstGeom>
          <a:solidFill>
            <a:srgbClr val="D5E6EA"/>
          </a:solidFill>
        </p:spPr>
        <p:txBody>
          <a:bodyPr wrap="square" lIns="50400" tIns="50400" rIns="50400" bIns="50400" rtlCol="0">
            <a:spAutoFit/>
          </a:bodyPr>
          <a:lstStyle/>
          <a:p>
            <a:pPr algn="ctr"/>
            <a:endParaRPr lang="en-GB" sz="800" b="1" dirty="0" smtClean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519658" y="1200200"/>
            <a:ext cx="1829003" cy="3633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50400" tIns="50400" rIns="50400" bIns="50400" rtlCol="0">
            <a:spAutoFit/>
          </a:bodyPr>
          <a:lstStyle/>
          <a:p>
            <a:r>
              <a:rPr lang="en-GB" sz="900" b="1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GB" sz="800" dirty="0" smtClean="0">
                <a:solidFill>
                  <a:schemeClr val="bg2"/>
                </a:solidFill>
              </a:rPr>
              <a:t>Your skin matters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519658" y="1704256"/>
            <a:ext cx="1829003" cy="4865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50400" tIns="50400" rIns="50400" bIns="50400" rtlCol="0">
            <a:spAutoFit/>
          </a:bodyPr>
          <a:lstStyle/>
          <a:p>
            <a:r>
              <a:rPr lang="en-GB" sz="900" b="1" dirty="0" smtClean="0">
                <a:solidFill>
                  <a:srgbClr val="FF0000"/>
                </a:solidFill>
              </a:rPr>
              <a:t>2</a:t>
            </a:r>
          </a:p>
          <a:p>
            <a:pPr algn="ctr"/>
            <a:r>
              <a:rPr lang="en-GB" sz="800" dirty="0" smtClean="0">
                <a:solidFill>
                  <a:schemeClr val="bg2"/>
                </a:solidFill>
              </a:rPr>
              <a:t>Staying safe – </a:t>
            </a:r>
          </a:p>
          <a:p>
            <a:pPr algn="ctr"/>
            <a:r>
              <a:rPr lang="en-GB" sz="800" dirty="0" smtClean="0">
                <a:solidFill>
                  <a:schemeClr val="bg2"/>
                </a:solidFill>
              </a:rPr>
              <a:t>Preventing falls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519658" y="2352328"/>
            <a:ext cx="1829003" cy="3633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50400" tIns="50400" rIns="50400" bIns="50400" rtlCol="0">
            <a:spAutoFit/>
          </a:bodyPr>
          <a:lstStyle/>
          <a:p>
            <a:r>
              <a:rPr lang="en-GB" sz="900" b="1" dirty="0" smtClean="0">
                <a:solidFill>
                  <a:srgbClr val="FF0000"/>
                </a:solidFill>
              </a:rPr>
              <a:t>3</a:t>
            </a:r>
          </a:p>
          <a:p>
            <a:pPr algn="ctr"/>
            <a:r>
              <a:rPr lang="en-GB" sz="800" dirty="0" smtClean="0">
                <a:solidFill>
                  <a:schemeClr val="bg2"/>
                </a:solidFill>
              </a:rPr>
              <a:t>Keeping nourished – Getting better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548461" y="2853030"/>
            <a:ext cx="1829003" cy="3633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50400" tIns="50400" rIns="50400" bIns="50400" rtlCol="0">
            <a:spAutoFit/>
          </a:bodyPr>
          <a:lstStyle/>
          <a:p>
            <a:r>
              <a:rPr lang="en-GB" sz="900" b="1" dirty="0" smtClean="0">
                <a:solidFill>
                  <a:srgbClr val="FF0000"/>
                </a:solidFill>
              </a:rPr>
              <a:t>4</a:t>
            </a:r>
          </a:p>
          <a:p>
            <a:pPr algn="ctr"/>
            <a:r>
              <a:rPr lang="en-GB" sz="800" dirty="0" smtClean="0">
                <a:solidFill>
                  <a:schemeClr val="bg2"/>
                </a:solidFill>
              </a:rPr>
              <a:t>Promoting normal birth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548461" y="3360440"/>
            <a:ext cx="1829003" cy="3633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50400" tIns="50400" rIns="50400" bIns="50400" rtlCol="0">
            <a:spAutoFit/>
          </a:bodyPr>
          <a:lstStyle/>
          <a:p>
            <a:r>
              <a:rPr lang="en-GB" sz="900" b="1" dirty="0" smtClean="0">
                <a:solidFill>
                  <a:srgbClr val="FF0000"/>
                </a:solidFill>
              </a:rPr>
              <a:t>5</a:t>
            </a:r>
          </a:p>
          <a:p>
            <a:pPr algn="ctr"/>
            <a:r>
              <a:rPr lang="en-GB" sz="800" dirty="0" smtClean="0">
                <a:solidFill>
                  <a:schemeClr val="bg2"/>
                </a:solidFill>
              </a:rPr>
              <a:t>Important choices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0548461" y="3861142"/>
            <a:ext cx="1829003" cy="3633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50400" tIns="50400" rIns="50400" bIns="50400" rtlCol="0">
            <a:spAutoFit/>
          </a:bodyPr>
          <a:lstStyle/>
          <a:p>
            <a:r>
              <a:rPr lang="en-GB" sz="900" b="1" dirty="0" smtClean="0">
                <a:solidFill>
                  <a:srgbClr val="FF0000"/>
                </a:solidFill>
              </a:rPr>
              <a:t>6</a:t>
            </a:r>
          </a:p>
          <a:p>
            <a:pPr algn="ctr"/>
            <a:r>
              <a:rPr lang="en-GB" sz="800" dirty="0" smtClean="0">
                <a:solidFill>
                  <a:schemeClr val="bg2"/>
                </a:solidFill>
              </a:rPr>
              <a:t>Fit and well to care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0519658" y="4368552"/>
            <a:ext cx="1829003" cy="3633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50400" tIns="50400" rIns="50400" bIns="50400" rtlCol="0">
            <a:spAutoFit/>
          </a:bodyPr>
          <a:lstStyle/>
          <a:p>
            <a:r>
              <a:rPr lang="en-GB" sz="900" b="1" dirty="0" smtClean="0">
                <a:solidFill>
                  <a:srgbClr val="FF0000"/>
                </a:solidFill>
              </a:rPr>
              <a:t>7</a:t>
            </a:r>
          </a:p>
          <a:p>
            <a:pPr algn="ctr"/>
            <a:r>
              <a:rPr lang="en-GB" sz="800" dirty="0" smtClean="0">
                <a:solidFill>
                  <a:schemeClr val="bg2"/>
                </a:solidFill>
              </a:rPr>
              <a:t>Ready to go – No delays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519658" y="4872608"/>
            <a:ext cx="1829003" cy="3633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50400" tIns="50400" rIns="50400" bIns="50400" rtlCol="0">
            <a:spAutoFit/>
          </a:bodyPr>
          <a:lstStyle/>
          <a:p>
            <a:r>
              <a:rPr lang="en-GB" sz="900" b="1" dirty="0" smtClean="0">
                <a:solidFill>
                  <a:srgbClr val="FF0000"/>
                </a:solidFill>
              </a:rPr>
              <a:t>8</a:t>
            </a:r>
          </a:p>
          <a:p>
            <a:pPr algn="ctr"/>
            <a:r>
              <a:rPr lang="en-GB" sz="800" dirty="0" smtClean="0">
                <a:solidFill>
                  <a:schemeClr val="bg2"/>
                </a:solidFill>
              </a:rPr>
              <a:t>Protection from infection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576264" y="336104"/>
            <a:ext cx="97930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2"/>
                </a:solidFill>
              </a:rPr>
              <a:t>Nursing Service Pathway</a:t>
            </a:r>
            <a:endParaRPr lang="en-GB" b="1" dirty="0" smtClean="0">
              <a:solidFill>
                <a:schemeClr val="bg2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96144" y="840160"/>
            <a:ext cx="194421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2"/>
                </a:solidFill>
              </a:rPr>
              <a:t>IDENTIFIED PATHWAY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92688" y="840160"/>
            <a:ext cx="194421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2"/>
                </a:solidFill>
              </a:rPr>
              <a:t>CNS</a:t>
            </a:r>
            <a:r>
              <a:rPr lang="en-GB" sz="1200" b="1" dirty="0" smtClean="0">
                <a:solidFill>
                  <a:schemeClr val="bg2"/>
                </a:solidFill>
              </a:rPr>
              <a:t> </a:t>
            </a:r>
            <a:r>
              <a:rPr lang="en-GB" sz="1200" b="1" dirty="0" smtClean="0">
                <a:solidFill>
                  <a:schemeClr val="bg2"/>
                </a:solidFill>
              </a:rPr>
              <a:t>INTERVENTION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12968" y="840160"/>
            <a:ext cx="244827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2"/>
                </a:solidFill>
              </a:rPr>
              <a:t>DEVIATIONS FROM PATHWAY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404445" y="840160"/>
            <a:ext cx="194421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bg2"/>
                </a:solidFill>
              </a:rPr>
              <a:t>HIGH IMPACT ACTION</a:t>
            </a:r>
          </a:p>
        </p:txBody>
      </p:sp>
      <p:cxnSp>
        <p:nvCxnSpPr>
          <p:cNvPr id="76" name="Straight Arrow Connector 75"/>
          <p:cNvCxnSpPr>
            <a:stCxn id="17" idx="2"/>
            <a:endCxn id="26" idx="0"/>
          </p:cNvCxnSpPr>
          <p:nvPr/>
        </p:nvCxnSpPr>
        <p:spPr bwMode="auto">
          <a:xfrm>
            <a:off x="1468252" y="1425095"/>
            <a:ext cx="0" cy="855225"/>
          </a:xfrm>
          <a:prstGeom prst="straightConnector1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>
            <a:stCxn id="26" idx="2"/>
            <a:endCxn id="19" idx="0"/>
          </p:cNvCxnSpPr>
          <p:nvPr/>
        </p:nvCxnSpPr>
        <p:spPr bwMode="auto">
          <a:xfrm>
            <a:off x="1468252" y="2505215"/>
            <a:ext cx="0" cy="639201"/>
          </a:xfrm>
          <a:prstGeom prst="straightConnector1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/>
          <p:cNvCxnSpPr>
            <a:stCxn id="19" idx="2"/>
            <a:endCxn id="20" idx="0"/>
          </p:cNvCxnSpPr>
          <p:nvPr/>
        </p:nvCxnSpPr>
        <p:spPr bwMode="auto">
          <a:xfrm>
            <a:off x="1468252" y="3415477"/>
            <a:ext cx="0" cy="306585"/>
          </a:xfrm>
          <a:prstGeom prst="straightConnector1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/>
          <p:cNvCxnSpPr>
            <a:stCxn id="20" idx="2"/>
            <a:endCxn id="23" idx="0"/>
          </p:cNvCxnSpPr>
          <p:nvPr/>
        </p:nvCxnSpPr>
        <p:spPr bwMode="auto">
          <a:xfrm>
            <a:off x="1468252" y="4008512"/>
            <a:ext cx="0" cy="377011"/>
          </a:xfrm>
          <a:prstGeom prst="straightConnector1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Straight Arrow Connector 93"/>
          <p:cNvCxnSpPr>
            <a:stCxn id="29" idx="2"/>
            <a:endCxn id="21" idx="0"/>
          </p:cNvCxnSpPr>
          <p:nvPr/>
        </p:nvCxnSpPr>
        <p:spPr bwMode="auto">
          <a:xfrm>
            <a:off x="1504256" y="5385535"/>
            <a:ext cx="0" cy="567193"/>
          </a:xfrm>
          <a:prstGeom prst="straightConnector1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6" name="Straight Arrow Connector 95"/>
          <p:cNvCxnSpPr>
            <a:stCxn id="21" idx="2"/>
            <a:endCxn id="22" idx="0"/>
          </p:cNvCxnSpPr>
          <p:nvPr/>
        </p:nvCxnSpPr>
        <p:spPr bwMode="auto">
          <a:xfrm>
            <a:off x="1504256" y="6223789"/>
            <a:ext cx="0" cy="461053"/>
          </a:xfrm>
          <a:prstGeom prst="straightConnector1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4" name="Isosceles Triangle 153"/>
          <p:cNvSpPr/>
          <p:nvPr/>
        </p:nvSpPr>
        <p:spPr bwMode="auto">
          <a:xfrm rot="16200000" flipV="1">
            <a:off x="3472585" y="2340457"/>
            <a:ext cx="131774" cy="1800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cxnSp>
        <p:nvCxnSpPr>
          <p:cNvPr id="164" name="Straight Connector 163"/>
          <p:cNvCxnSpPr/>
          <p:nvPr/>
        </p:nvCxnSpPr>
        <p:spPr bwMode="auto">
          <a:xfrm flipV="1">
            <a:off x="2512368" y="3766647"/>
            <a:ext cx="2736304" cy="25841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5" name="Isosceles Triangle 164"/>
          <p:cNvSpPr/>
          <p:nvPr/>
        </p:nvSpPr>
        <p:spPr bwMode="auto">
          <a:xfrm rot="16200000" flipV="1">
            <a:off x="3472585" y="3696368"/>
            <a:ext cx="131774" cy="1800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cxnSp>
        <p:nvCxnSpPr>
          <p:cNvPr id="169" name="Straight Connector 168"/>
          <p:cNvCxnSpPr>
            <a:stCxn id="23" idx="3"/>
          </p:cNvCxnSpPr>
          <p:nvPr/>
        </p:nvCxnSpPr>
        <p:spPr bwMode="auto">
          <a:xfrm>
            <a:off x="2512368" y="4521054"/>
            <a:ext cx="2736304" cy="8485"/>
          </a:xfrm>
          <a:prstGeom prst="line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0" name="Isosceles Triangle 169"/>
          <p:cNvSpPr/>
          <p:nvPr/>
        </p:nvSpPr>
        <p:spPr bwMode="auto">
          <a:xfrm rot="16200000" flipV="1">
            <a:off x="3472585" y="4428689"/>
            <a:ext cx="131774" cy="1800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cxnSp>
        <p:nvCxnSpPr>
          <p:cNvPr id="177" name="Straight Arrow Connector 176"/>
          <p:cNvCxnSpPr/>
          <p:nvPr/>
        </p:nvCxnSpPr>
        <p:spPr bwMode="auto">
          <a:xfrm>
            <a:off x="1432248" y="4644000"/>
            <a:ext cx="0" cy="504000"/>
          </a:xfrm>
          <a:prstGeom prst="straightConnector1">
            <a:avLst/>
          </a:prstGeom>
          <a:solidFill>
            <a:schemeClr val="accent2"/>
          </a:solidFill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3" name="Isosceles Triangle 182"/>
          <p:cNvSpPr/>
          <p:nvPr/>
        </p:nvSpPr>
        <p:spPr bwMode="auto">
          <a:xfrm rot="16200000" flipV="1">
            <a:off x="3544593" y="5436801"/>
            <a:ext cx="131774" cy="1800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85" name="Isosceles Triangle 184"/>
          <p:cNvSpPr/>
          <p:nvPr/>
        </p:nvSpPr>
        <p:spPr bwMode="auto">
          <a:xfrm rot="16200000" flipV="1">
            <a:off x="3544593" y="6228889"/>
            <a:ext cx="131774" cy="1800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oloplast Corporate">
      <a:dk1>
        <a:srgbClr val="000000"/>
      </a:dk1>
      <a:lt1>
        <a:srgbClr val="FFFFFF"/>
      </a:lt1>
      <a:dk2>
        <a:srgbClr val="00B0CA"/>
      </a:dk2>
      <a:lt2>
        <a:srgbClr val="6F6F6F"/>
      </a:lt2>
      <a:accent1>
        <a:srgbClr val="E0684B"/>
      </a:accent1>
      <a:accent2>
        <a:srgbClr val="B8CF95"/>
      </a:accent2>
      <a:accent3>
        <a:srgbClr val="AFADC3"/>
      </a:accent3>
      <a:accent4>
        <a:srgbClr val="C7B37F"/>
      </a:accent4>
      <a:accent5>
        <a:srgbClr val="40C4D7"/>
      </a:accent5>
      <a:accent6>
        <a:srgbClr val="6F6F6F"/>
      </a:accent6>
      <a:hlink>
        <a:srgbClr val="25397D"/>
      </a:hlink>
      <a:folHlink>
        <a:srgbClr val="800080"/>
      </a:folHlink>
    </a:clrScheme>
    <a:fontScheme name="Colopla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2"/>
        </a:solidFill>
        <a:ln w="635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>
          <a:defRPr sz="1600" smtClean="0">
            <a:solidFill>
              <a:schemeClr val="bg2"/>
            </a:solidFill>
          </a:defRPr>
        </a:defPPr>
      </a:lstStyle>
    </a:txDef>
  </a:objectDefaults>
  <a:extraClrSchemeLst>
    <a:extraClrScheme>
      <a:clrScheme name="Coloplast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plast Standard 13">
        <a:dk1>
          <a:srgbClr val="193980"/>
        </a:dk1>
        <a:lt1>
          <a:srgbClr val="FFFFFF"/>
        </a:lt1>
        <a:dk2>
          <a:srgbClr val="C8DAF1"/>
        </a:dk2>
        <a:lt2>
          <a:srgbClr val="6D8EC8"/>
        </a:lt2>
        <a:accent1>
          <a:srgbClr val="6E6D6D"/>
        </a:accent1>
        <a:accent2>
          <a:srgbClr val="9E9D9D"/>
        </a:accent2>
        <a:accent3>
          <a:srgbClr val="FFFFFF"/>
        </a:accent3>
        <a:accent4>
          <a:srgbClr val="142F6C"/>
        </a:accent4>
        <a:accent5>
          <a:srgbClr val="BABABA"/>
        </a:accent5>
        <a:accent6>
          <a:srgbClr val="8F8E8E"/>
        </a:accent6>
        <a:hlink>
          <a:srgbClr val="DEDEDE"/>
        </a:hlink>
        <a:folHlink>
          <a:srgbClr val="E15A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14">
        <a:dk1>
          <a:srgbClr val="193980"/>
        </a:dk1>
        <a:lt1>
          <a:srgbClr val="FFFFFF"/>
        </a:lt1>
        <a:dk2>
          <a:srgbClr val="C8DAF1"/>
        </a:dk2>
        <a:lt2>
          <a:srgbClr val="6D8EC8"/>
        </a:lt2>
        <a:accent1>
          <a:srgbClr val="6E6D6D"/>
        </a:accent1>
        <a:accent2>
          <a:srgbClr val="A8A7A7"/>
        </a:accent2>
        <a:accent3>
          <a:srgbClr val="FFFFFF"/>
        </a:accent3>
        <a:accent4>
          <a:srgbClr val="142F6C"/>
        </a:accent4>
        <a:accent5>
          <a:srgbClr val="BABABA"/>
        </a:accent5>
        <a:accent6>
          <a:srgbClr val="989797"/>
        </a:accent6>
        <a:hlink>
          <a:srgbClr val="DEDEDE"/>
        </a:hlink>
        <a:folHlink>
          <a:srgbClr val="E15A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plast Standard 15">
        <a:dk1>
          <a:srgbClr val="193980"/>
        </a:dk1>
        <a:lt1>
          <a:srgbClr val="FFFFFF"/>
        </a:lt1>
        <a:dk2>
          <a:srgbClr val="C8DAF1"/>
        </a:dk2>
        <a:lt2>
          <a:srgbClr val="6D8EC8"/>
        </a:lt2>
        <a:accent1>
          <a:srgbClr val="6E6D6D"/>
        </a:accent1>
        <a:accent2>
          <a:srgbClr val="9E9D9D"/>
        </a:accent2>
        <a:accent3>
          <a:srgbClr val="FFFFFF"/>
        </a:accent3>
        <a:accent4>
          <a:srgbClr val="142F6C"/>
        </a:accent4>
        <a:accent5>
          <a:srgbClr val="BABABA"/>
        </a:accent5>
        <a:accent6>
          <a:srgbClr val="8F8E8E"/>
        </a:accent6>
        <a:hlink>
          <a:srgbClr val="DEDEDE"/>
        </a:hlink>
        <a:folHlink>
          <a:srgbClr val="D6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286</TotalTime>
  <Words>53</Words>
  <Application>Microsoft Office PowerPoint</Application>
  <PresentationFormat>A3 Paper (297x420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blank</vt:lpstr>
      <vt:lpstr>PowerPoint Presentation</vt:lpstr>
    </vt:vector>
  </TitlesOfParts>
  <Company>Coloplast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Corinne Morgan</dc:creator>
  <cp:lastModifiedBy>Terri Porrett</cp:lastModifiedBy>
  <cp:revision>50</cp:revision>
  <dcterms:created xsi:type="dcterms:W3CDTF">2011-11-16T10:08:06Z</dcterms:created>
  <dcterms:modified xsi:type="dcterms:W3CDTF">2014-05-20T11:31:35Z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SkabelonDesign</vt:lpwstr>
  </property>
  <property fmtid="{D5CDD505-2E9C-101B-9397-08002B2CF9AE}" pid="3" name="CurrentUser">
    <vt:lpwstr>Standard Profile</vt:lpwstr>
  </property>
  <property fmtid="{D5CDD505-2E9C-101B-9397-08002B2CF9AE}" pid="4" name="CurrentBusinessLine">
    <vt:lpwstr/>
  </property>
  <property fmtid="{D5CDD505-2E9C-101B-9397-08002B2CF9AE}" pid="5" name="CurrentCountry">
    <vt:lpwstr/>
  </property>
</Properties>
</file>